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</p:sldMasterIdLst>
  <p:notesMasterIdLst>
    <p:notesMasterId r:id="rId16"/>
  </p:notesMasterIdLst>
  <p:sldIdLst>
    <p:sldId id="464" r:id="rId6"/>
    <p:sldId id="549" r:id="rId7"/>
    <p:sldId id="553" r:id="rId8"/>
    <p:sldId id="551" r:id="rId9"/>
    <p:sldId id="550" r:id="rId10"/>
    <p:sldId id="558" r:id="rId11"/>
    <p:sldId id="547" r:id="rId12"/>
    <p:sldId id="560" r:id="rId13"/>
    <p:sldId id="561" r:id="rId14"/>
    <p:sldId id="293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914" userDrawn="1">
          <p15:clr>
            <a:srgbClr val="A4A3A4"/>
          </p15:clr>
        </p15:guide>
        <p15:guide id="5" pos="6652" userDrawn="1">
          <p15:clr>
            <a:srgbClr val="A4A3A4"/>
          </p15:clr>
        </p15:guide>
        <p15:guide id="6" pos="33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99CCFF"/>
    <a:srgbClr val="FABF8F"/>
    <a:srgbClr val="D8E4BC"/>
    <a:srgbClr val="E3E3E3"/>
    <a:srgbClr val="F6A908"/>
    <a:srgbClr val="FF9933"/>
    <a:srgbClr val="CCCC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241FF-12AB-4CE8-9061-522BFD7B319D}" v="1" dt="2023-06-19T06:51:38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5" autoAdjust="0"/>
    <p:restoredTop sz="93133" autoAdjust="0"/>
  </p:normalViewPr>
  <p:slideViewPr>
    <p:cSldViewPr snapToGrid="0" showGuides="1">
      <p:cViewPr varScale="1">
        <p:scale>
          <a:sx n="59" d="100"/>
          <a:sy n="59" d="100"/>
        </p:scale>
        <p:origin x="728" y="52"/>
      </p:cViewPr>
      <p:guideLst>
        <p:guide pos="3840"/>
        <p:guide orient="horz" pos="2160"/>
        <p:guide pos="914"/>
        <p:guide pos="6652"/>
        <p:guide pos="3364"/>
      </p:guideLst>
    </p:cSldViewPr>
  </p:slideViewPr>
  <p:outlineViewPr>
    <p:cViewPr>
      <p:scale>
        <a:sx n="33" d="100"/>
        <a:sy n="33" d="100"/>
      </p:scale>
      <p:origin x="0" y="-9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ers, John" userId="24eaf208-e183-403e-a549-595edb560e8e" providerId="ADAL" clId="{067241FF-12AB-4CE8-9061-522BFD7B319D}"/>
    <pc:docChg chg="custSel delSld modSld">
      <pc:chgData name="Donners, John" userId="24eaf208-e183-403e-a549-595edb560e8e" providerId="ADAL" clId="{067241FF-12AB-4CE8-9061-522BFD7B319D}" dt="2023-06-19T06:54:21.886" v="124" actId="478"/>
      <pc:docMkLst>
        <pc:docMk/>
      </pc:docMkLst>
      <pc:sldChg chg="modSp mod">
        <pc:chgData name="Donners, John" userId="24eaf208-e183-403e-a549-595edb560e8e" providerId="ADAL" clId="{067241FF-12AB-4CE8-9061-522BFD7B319D}" dt="2023-06-19T06:50:04.723" v="55" actId="20577"/>
        <pc:sldMkLst>
          <pc:docMk/>
          <pc:sldMk cId="2975394032" sldId="464"/>
        </pc:sldMkLst>
        <pc:spChg chg="mod">
          <ac:chgData name="Donners, John" userId="24eaf208-e183-403e-a549-595edb560e8e" providerId="ADAL" clId="{067241FF-12AB-4CE8-9061-522BFD7B319D}" dt="2023-06-19T06:49:43.307" v="18" actId="20577"/>
          <ac:spMkLst>
            <pc:docMk/>
            <pc:sldMk cId="2975394032" sldId="464"/>
            <ac:spMk id="2" creationId="{00000000-0000-0000-0000-000000000000}"/>
          </ac:spMkLst>
        </pc:spChg>
        <pc:spChg chg="mod">
          <ac:chgData name="Donners, John" userId="24eaf208-e183-403e-a549-595edb560e8e" providerId="ADAL" clId="{067241FF-12AB-4CE8-9061-522BFD7B319D}" dt="2023-06-19T06:50:04.723" v="55" actId="20577"/>
          <ac:spMkLst>
            <pc:docMk/>
            <pc:sldMk cId="2975394032" sldId="464"/>
            <ac:spMk id="8" creationId="{00000000-0000-0000-0000-000000000000}"/>
          </ac:spMkLst>
        </pc:spChg>
        <pc:spChg chg="mod">
          <ac:chgData name="Donners, John" userId="24eaf208-e183-403e-a549-595edb560e8e" providerId="ADAL" clId="{067241FF-12AB-4CE8-9061-522BFD7B319D}" dt="2023-06-19T06:49:47.815" v="20" actId="20577"/>
          <ac:spMkLst>
            <pc:docMk/>
            <pc:sldMk cId="2975394032" sldId="464"/>
            <ac:spMk id="17" creationId="{00000000-0000-0000-0000-000000000000}"/>
          </ac:spMkLst>
        </pc:spChg>
      </pc:sldChg>
      <pc:sldChg chg="del">
        <pc:chgData name="Donners, John" userId="24eaf208-e183-403e-a549-595edb560e8e" providerId="ADAL" clId="{067241FF-12AB-4CE8-9061-522BFD7B319D}" dt="2023-06-19T06:54:13.590" v="123" actId="47"/>
        <pc:sldMkLst>
          <pc:docMk/>
          <pc:sldMk cId="3118326947" sldId="552"/>
        </pc:sldMkLst>
      </pc:sldChg>
      <pc:sldChg chg="del">
        <pc:chgData name="Donners, John" userId="24eaf208-e183-403e-a549-595edb560e8e" providerId="ADAL" clId="{067241FF-12AB-4CE8-9061-522BFD7B319D}" dt="2023-06-19T06:51:51.112" v="120" actId="47"/>
        <pc:sldMkLst>
          <pc:docMk/>
          <pc:sldMk cId="1454442654" sldId="555"/>
        </pc:sldMkLst>
      </pc:sldChg>
      <pc:sldChg chg="del">
        <pc:chgData name="Donners, John" userId="24eaf208-e183-403e-a549-595edb560e8e" providerId="ADAL" clId="{067241FF-12AB-4CE8-9061-522BFD7B319D}" dt="2023-06-19T06:52:25.656" v="122" actId="47"/>
        <pc:sldMkLst>
          <pc:docMk/>
          <pc:sldMk cId="2718937510" sldId="556"/>
        </pc:sldMkLst>
      </pc:sldChg>
      <pc:sldChg chg="del">
        <pc:chgData name="Donners, John" userId="24eaf208-e183-403e-a549-595edb560e8e" providerId="ADAL" clId="{067241FF-12AB-4CE8-9061-522BFD7B319D}" dt="2023-06-19T06:52:25.656" v="122" actId="47"/>
        <pc:sldMkLst>
          <pc:docMk/>
          <pc:sldMk cId="3837891873" sldId="557"/>
        </pc:sldMkLst>
      </pc:sldChg>
      <pc:sldChg chg="modSp mod modAnim">
        <pc:chgData name="Donners, John" userId="24eaf208-e183-403e-a549-595edb560e8e" providerId="ADAL" clId="{067241FF-12AB-4CE8-9061-522BFD7B319D}" dt="2023-06-19T06:51:38.015" v="119"/>
        <pc:sldMkLst>
          <pc:docMk/>
          <pc:sldMk cId="2248626968" sldId="558"/>
        </pc:sldMkLst>
        <pc:spChg chg="mod">
          <ac:chgData name="Donners, John" userId="24eaf208-e183-403e-a549-595edb560e8e" providerId="ADAL" clId="{067241FF-12AB-4CE8-9061-522BFD7B319D}" dt="2023-06-19T06:51:22.593" v="118" actId="20577"/>
          <ac:spMkLst>
            <pc:docMk/>
            <pc:sldMk cId="2248626968" sldId="558"/>
            <ac:spMk id="2" creationId="{9898F822-5469-44EF-B6DE-F0744DD1D149}"/>
          </ac:spMkLst>
        </pc:spChg>
      </pc:sldChg>
      <pc:sldChg chg="del">
        <pc:chgData name="Donners, John" userId="24eaf208-e183-403e-a549-595edb560e8e" providerId="ADAL" clId="{067241FF-12AB-4CE8-9061-522BFD7B319D}" dt="2023-06-19T06:50:24.864" v="56" actId="47"/>
        <pc:sldMkLst>
          <pc:docMk/>
          <pc:sldMk cId="2502885232" sldId="559"/>
        </pc:sldMkLst>
      </pc:sldChg>
      <pc:sldChg chg="delSp mod delAnim">
        <pc:chgData name="Donners, John" userId="24eaf208-e183-403e-a549-595edb560e8e" providerId="ADAL" clId="{067241FF-12AB-4CE8-9061-522BFD7B319D}" dt="2023-06-19T06:54:21.886" v="124" actId="478"/>
        <pc:sldMkLst>
          <pc:docMk/>
          <pc:sldMk cId="3003418088" sldId="560"/>
        </pc:sldMkLst>
        <pc:picChg chg="del">
          <ac:chgData name="Donners, John" userId="24eaf208-e183-403e-a549-595edb560e8e" providerId="ADAL" clId="{067241FF-12AB-4CE8-9061-522BFD7B319D}" dt="2023-06-19T06:54:21.886" v="124" actId="478"/>
          <ac:picMkLst>
            <pc:docMk/>
            <pc:sldMk cId="3003418088" sldId="560"/>
            <ac:picMk id="11" creationId="{60A0A46E-B871-4F09-899F-AC83E03DBD5B}"/>
          </ac:picMkLst>
        </pc:picChg>
      </pc:sldChg>
      <pc:sldChg chg="del">
        <pc:chgData name="Donners, John" userId="24eaf208-e183-403e-a549-595edb560e8e" providerId="ADAL" clId="{067241FF-12AB-4CE8-9061-522BFD7B319D}" dt="2023-06-19T06:51:56.754" v="121" actId="47"/>
        <pc:sldMkLst>
          <pc:docMk/>
          <pc:sldMk cId="4183312106" sldId="562"/>
        </pc:sldMkLst>
      </pc:sldChg>
      <pc:sldChg chg="del">
        <pc:chgData name="Donners, John" userId="24eaf208-e183-403e-a549-595edb560e8e" providerId="ADAL" clId="{067241FF-12AB-4CE8-9061-522BFD7B319D}" dt="2023-06-19T06:49:30.685" v="0" actId="47"/>
        <pc:sldMkLst>
          <pc:docMk/>
          <pc:sldMk cId="1845926652" sldId="569"/>
        </pc:sldMkLst>
      </pc:sldChg>
      <pc:sldChg chg="del">
        <pc:chgData name="Donners, John" userId="24eaf208-e183-403e-a549-595edb560e8e" providerId="ADAL" clId="{067241FF-12AB-4CE8-9061-522BFD7B319D}" dt="2023-06-19T06:52:25.656" v="122" actId="47"/>
        <pc:sldMkLst>
          <pc:docMk/>
          <pc:sldMk cId="2065606643" sldId="5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FB0D4-983B-4660-BC72-63F337053B5E}" type="datetimeFigureOut">
              <a:rPr lang="en-ZA" smtClean="0"/>
              <a:t>2023/06/19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67F3C-286F-4703-987D-EA7DD3D56C04}" type="slidenum">
              <a:rPr lang="en-ZA" smtClean="0"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392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This</a:t>
            </a:r>
            <a:r>
              <a:rPr lang="en-US" sz="1000" baseline="0" dirty="0"/>
              <a:t> is the opening slide to be used for all presentations.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67F3C-286F-4703-987D-EA7DD3D56C04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488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This</a:t>
            </a:r>
            <a:r>
              <a:rPr lang="en-US" sz="1200" baseline="0" dirty="0"/>
              <a:t> is the closing slide to be used for </a:t>
            </a:r>
            <a:r>
              <a:rPr lang="en-US" sz="1200" baseline="0"/>
              <a:t>all presentations.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67F3C-286F-4703-987D-EA7DD3D56C04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049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4711" y="1034715"/>
            <a:ext cx="11438164" cy="340662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9A9B9C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change subtitle — set title and subtitle in sentence case — no full stops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71005" y="5929100"/>
            <a:ext cx="4289313" cy="214312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9A9B9C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</a:t>
            </a:r>
            <a:r>
              <a:rPr lang="en-GB" noProof="0" dirty="0"/>
              <a:t>presenter’s</a:t>
            </a:r>
            <a:r>
              <a:rPr lang="en-GB" dirty="0"/>
              <a:t> title — set in Title Case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1004" y="5705120"/>
            <a:ext cx="4299157" cy="214312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4585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presenter’s </a:t>
            </a:r>
            <a:r>
              <a:rPr lang="en-GB" noProof="0" dirty="0"/>
              <a:t>Firstname</a:t>
            </a:r>
            <a:r>
              <a:rPr lang="en-GB" dirty="0"/>
              <a:t> and Lastname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E9969B-A258-784D-8703-F25762E7D80F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43713" y="5706586"/>
            <a:ext cx="4002617" cy="212849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4585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presenter’s </a:t>
            </a:r>
            <a:r>
              <a:rPr lang="en-GB" noProof="0" dirty="0"/>
              <a:t>Firstname</a:t>
            </a:r>
            <a:r>
              <a:rPr lang="en-GB" dirty="0"/>
              <a:t> and Lastname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843711" y="5929100"/>
            <a:ext cx="4002616" cy="214312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9A9B9C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</a:t>
            </a:r>
            <a:r>
              <a:rPr lang="en-GB" noProof="0" dirty="0"/>
              <a:t>presenter’s</a:t>
            </a:r>
            <a:r>
              <a:rPr lang="en-GB" dirty="0"/>
              <a:t> title — set in Title Case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71005" y="6082297"/>
            <a:ext cx="4289313" cy="214312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9A9B9C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</a:t>
            </a:r>
            <a:r>
              <a:rPr lang="en-GB" noProof="0" dirty="0"/>
              <a:t>presenter’s</a:t>
            </a:r>
            <a:r>
              <a:rPr lang="en-GB" dirty="0"/>
              <a:t> division — set in Title Case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843713" y="6082297"/>
            <a:ext cx="4289313" cy="214312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9A9B9C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</a:t>
            </a:r>
            <a:r>
              <a:rPr lang="en-GB" noProof="0" dirty="0"/>
              <a:t>presenter’s</a:t>
            </a:r>
            <a:r>
              <a:rPr lang="en-GB" dirty="0"/>
              <a:t> division — set in Title Case</a:t>
            </a:r>
            <a:endParaRPr lang="en-US" dirty="0"/>
          </a:p>
        </p:txBody>
      </p:sp>
      <p:sp>
        <p:nvSpPr>
          <p:cNvPr id="12" name="Title Placeholder 9"/>
          <p:cNvSpPr>
            <a:spLocks noGrp="1"/>
          </p:cNvSpPr>
          <p:nvPr>
            <p:ph type="title"/>
          </p:nvPr>
        </p:nvSpPr>
        <p:spPr>
          <a:xfrm>
            <a:off x="444126" y="348036"/>
            <a:ext cx="11412911" cy="57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38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3842" userDrawn="1">
          <p15:clr>
            <a:srgbClr val="F26B43"/>
          </p15:clr>
        </p15:guide>
        <p15:guide id="10" orient="horz" pos="3940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Imag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12192000" cy="64728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9A9B9C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E9969B-A258-784D-8703-F25762E7D80F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4713" y="1034715"/>
            <a:ext cx="11453657" cy="340662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9A9B9C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change subtitle — set title and subtitle in sentence case — no full stops</a:t>
            </a:r>
            <a:endParaRPr lang="en-US" dirty="0"/>
          </a:p>
        </p:txBody>
      </p:sp>
      <p:sp>
        <p:nvSpPr>
          <p:cNvPr id="11" name="Title Placeholder 9"/>
          <p:cNvSpPr>
            <a:spLocks noGrp="1"/>
          </p:cNvSpPr>
          <p:nvPr>
            <p:ph type="title"/>
          </p:nvPr>
        </p:nvSpPr>
        <p:spPr>
          <a:xfrm>
            <a:off x="444126" y="348036"/>
            <a:ext cx="11412911" cy="57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73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4713" y="1034715"/>
            <a:ext cx="11453657" cy="340662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9A9B9C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Use this as the closing slide; omit title and subtitle if not needed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E9969B-A258-784D-8703-F25762E7D80F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6954"/>
            <a:ext cx="12192000" cy="3784092"/>
          </a:xfrm>
          <a:prstGeom prst="rect">
            <a:avLst/>
          </a:prstGeom>
        </p:spPr>
      </p:pic>
      <p:sp>
        <p:nvSpPr>
          <p:cNvPr id="6" name="Title Placeholder 9"/>
          <p:cNvSpPr>
            <a:spLocks noGrp="1"/>
          </p:cNvSpPr>
          <p:nvPr>
            <p:ph type="title"/>
          </p:nvPr>
        </p:nvSpPr>
        <p:spPr>
          <a:xfrm>
            <a:off x="444126" y="348036"/>
            <a:ext cx="11412911" cy="57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Fram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95A-669A-7049-933A-930A94ABE6B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Placeholder 9"/>
          <p:cNvSpPr>
            <a:spLocks noGrp="1"/>
          </p:cNvSpPr>
          <p:nvPr>
            <p:ph type="title"/>
          </p:nvPr>
        </p:nvSpPr>
        <p:spPr>
          <a:xfrm>
            <a:off x="406027" y="348036"/>
            <a:ext cx="11453656" cy="57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</a:t>
            </a:r>
            <a:r>
              <a:rPr lang="en-GB" dirty="0"/>
              <a:t> to edit master title style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12750" y="1555833"/>
            <a:ext cx="11480801" cy="4113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6612" y="1034715"/>
            <a:ext cx="11453657" cy="3406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9A9B9C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change subtitle — set title and subtitle in sentence case — no full stops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76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Fram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DEAF95A-669A-7049-933A-930A94ABE6B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Placeholder 9"/>
          <p:cNvSpPr>
            <a:spLocks noGrp="1"/>
          </p:cNvSpPr>
          <p:nvPr>
            <p:ph type="title"/>
          </p:nvPr>
        </p:nvSpPr>
        <p:spPr>
          <a:xfrm>
            <a:off x="406027" y="348036"/>
            <a:ext cx="11453656" cy="57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</a:t>
            </a:r>
            <a:r>
              <a:rPr lang="en-GB" dirty="0"/>
              <a:t> to edit master title style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12750" y="1555833"/>
            <a:ext cx="5458852" cy="4113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194872" y="1555833"/>
            <a:ext cx="5692328" cy="4113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16612" y="1034715"/>
            <a:ext cx="11453657" cy="3406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9A9B9C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change subtitle — set title and subtitle in sentence case — no full stops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17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3652" y="1555833"/>
            <a:ext cx="11412911" cy="43210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4239" y="1034715"/>
            <a:ext cx="11392800" cy="3406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9A9B9C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change subtitle — set title and subtitle in sentence case — no full stops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60017"/>
            <a:ext cx="526085" cy="405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/>
                </a:solidFill>
                <a:latin typeface="+mn-lt"/>
                <a:cs typeface="Helvetica"/>
              </a:defRPr>
            </a:lvl1pPr>
          </a:lstStyle>
          <a:p>
            <a:pPr defTabSz="457200"/>
            <a:fld id="{17E9969B-A258-784D-8703-F25762E7D80F}" type="slidenum">
              <a:rPr lang="en-US" smtClean="0">
                <a:solidFill>
                  <a:prstClr val="white"/>
                </a:solidFill>
              </a:rPr>
              <a:pPr defTabSz="457200"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9"/>
          <p:cNvSpPr>
            <a:spLocks noGrp="1"/>
          </p:cNvSpPr>
          <p:nvPr>
            <p:ph type="title"/>
          </p:nvPr>
        </p:nvSpPr>
        <p:spPr>
          <a:xfrm>
            <a:off x="444126" y="348036"/>
            <a:ext cx="11412911" cy="57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37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Fram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86500" y="1555833"/>
            <a:ext cx="5570539" cy="43210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4239" y="1034715"/>
            <a:ext cx="11392800" cy="3406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9A9B9C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change subtitle — set title and subtitle in sentence case — no full stops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3653" y="1555833"/>
            <a:ext cx="5642348" cy="43210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60017"/>
            <a:ext cx="526085" cy="405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/>
                </a:solidFill>
                <a:latin typeface="+mn-lt"/>
                <a:cs typeface="Helvetica"/>
              </a:defRPr>
            </a:lvl1pPr>
          </a:lstStyle>
          <a:p>
            <a:pPr defTabSz="457200"/>
            <a:fld id="{17E9969B-A258-784D-8703-F25762E7D80F}" type="slidenum">
              <a:rPr lang="en-US" smtClean="0">
                <a:solidFill>
                  <a:prstClr val="white"/>
                </a:solidFill>
              </a:rPr>
              <a:pPr defTabSz="457200"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Placeholder 9"/>
          <p:cNvSpPr>
            <a:spLocks noGrp="1"/>
          </p:cNvSpPr>
          <p:nvPr>
            <p:ph type="title"/>
          </p:nvPr>
        </p:nvSpPr>
        <p:spPr>
          <a:xfrm>
            <a:off x="444126" y="348036"/>
            <a:ext cx="11412911" cy="57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40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9380"/>
            <a:ext cx="12192000" cy="388620"/>
          </a:xfrm>
          <a:prstGeom prst="rect">
            <a:avLst/>
          </a:prstGeom>
        </p:spPr>
      </p:pic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44126" y="348036"/>
            <a:ext cx="11412911" cy="57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60017"/>
            <a:ext cx="526085" cy="405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/>
                </a:solidFill>
                <a:latin typeface="+mn-lt"/>
                <a:cs typeface="Helvetica"/>
              </a:defRPr>
            </a:lvl1pPr>
          </a:lstStyle>
          <a:p>
            <a:pPr defTabSz="457200"/>
            <a:fld id="{17E9969B-A258-784D-8703-F25762E7D80F}" type="slidenum">
              <a:rPr lang="en-US" smtClean="0">
                <a:solidFill>
                  <a:prstClr val="white"/>
                </a:solidFill>
              </a:rPr>
              <a:pPr defTabSz="457200"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1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  <p:sldLayoutId id="2147483677" r:id="rId3"/>
    <p:sldLayoutId id="2147483683" r:id="rId4"/>
    <p:sldLayoutId id="2147483684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333F48"/>
          </a:solidFill>
          <a:latin typeface="+mj-lt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0" i="0" kern="1200">
          <a:solidFill>
            <a:srgbClr val="54585A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0" userDrawn="1">
          <p15:clr>
            <a:srgbClr val="F26B43"/>
          </p15:clr>
        </p15:guide>
        <p15:guide id="2" orient="horz" pos="967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3840" userDrawn="1">
          <p15:clr>
            <a:srgbClr val="000000"/>
          </p15:clr>
        </p15:guide>
        <p15:guide id="5" orient="horz" pos="1185" userDrawn="1">
          <p15:clr>
            <a:srgbClr val="F26B43"/>
          </p15:clr>
        </p15:guide>
        <p15:guide id="6" orient="horz" pos="3090" userDrawn="1">
          <p15:clr>
            <a:srgbClr val="F26B43"/>
          </p15:clr>
        </p15:guide>
        <p15:guide id="7" orient="horz" pos="3339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pos="347" userDrawn="1">
          <p15:clr>
            <a:srgbClr val="F26B43"/>
          </p15:clr>
        </p15:guide>
        <p15:guide id="10" orient="horz" pos="822" userDrawn="1">
          <p15:clr>
            <a:srgbClr val="F26B43"/>
          </p15:clr>
        </p15:guide>
        <p15:guide id="11" orient="horz" pos="2160" userDrawn="1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9380"/>
            <a:ext cx="12192000" cy="38862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1023077"/>
            <a:ext cx="12192000" cy="0"/>
          </a:xfrm>
          <a:prstGeom prst="line">
            <a:avLst/>
          </a:prstGeom>
          <a:ln w="12700" cmpd="sng">
            <a:solidFill>
              <a:srgbClr val="0057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60017"/>
            <a:ext cx="526085" cy="405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/>
                </a:solidFill>
                <a:latin typeface="+mn-lt"/>
                <a:cs typeface="Helvetica"/>
              </a:defRPr>
            </a:lvl1pPr>
          </a:lstStyle>
          <a:p>
            <a:pPr defTabSz="457200"/>
            <a:fld id="{17E9969B-A258-784D-8703-F25762E7D80F}" type="slidenum">
              <a:rPr lang="en-US" smtClean="0">
                <a:solidFill>
                  <a:prstClr val="white"/>
                </a:solidFill>
              </a:rPr>
              <a:pPr defTabSz="457200"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Placeholder 9"/>
          <p:cNvSpPr>
            <a:spLocks noGrp="1"/>
          </p:cNvSpPr>
          <p:nvPr>
            <p:ph type="title"/>
          </p:nvPr>
        </p:nvSpPr>
        <p:spPr>
          <a:xfrm>
            <a:off x="444126" y="348036"/>
            <a:ext cx="11412911" cy="57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3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333F48"/>
          </a:solidFill>
          <a:latin typeface="+mj-lt"/>
          <a:ea typeface="+mj-ea"/>
          <a:cs typeface="Helvetica"/>
        </a:defRPr>
      </a:lvl1pPr>
    </p:titleStyle>
    <p:bodyStyle>
      <a:lvl1pPr marL="358775" indent="-358775" algn="l" defTabSz="358775" rtl="0" eaLnBrk="1" latinLnBrk="0" hangingPunct="1">
        <a:spcBef>
          <a:spcPct val="20000"/>
        </a:spcBef>
        <a:buClr>
          <a:srgbClr val="0057B8"/>
        </a:buClr>
        <a:buSzPct val="80000"/>
        <a:buFont typeface="Wingdings" charset="2"/>
        <a:buChar char=""/>
        <a:defRPr sz="2400" b="0" i="0" kern="1200">
          <a:solidFill>
            <a:srgbClr val="333F48"/>
          </a:solidFill>
          <a:latin typeface="+mn-lt"/>
          <a:ea typeface="+mn-ea"/>
          <a:cs typeface="Helvetica Light"/>
        </a:defRPr>
      </a:lvl1pPr>
      <a:lvl2pPr marL="717550" indent="-358775" algn="l" defTabSz="457200" rtl="0" eaLnBrk="1" latinLnBrk="0" hangingPunct="1">
        <a:spcBef>
          <a:spcPct val="20000"/>
        </a:spcBef>
        <a:buClr>
          <a:srgbClr val="0057B8"/>
        </a:buClr>
        <a:buSzPct val="80000"/>
        <a:buFont typeface="Wingdings" charset="2"/>
        <a:buChar char=""/>
        <a:defRPr sz="2000" b="0" i="0" kern="1200">
          <a:solidFill>
            <a:srgbClr val="333F48"/>
          </a:solidFill>
          <a:latin typeface="+mn-lt"/>
          <a:ea typeface="+mn-ea"/>
          <a:cs typeface="Helvetica Light"/>
        </a:defRPr>
      </a:lvl2pPr>
      <a:lvl3pPr marL="1076325" indent="-358775" algn="l" defTabSz="457200" rtl="0" eaLnBrk="1" latinLnBrk="0" hangingPunct="1">
        <a:spcBef>
          <a:spcPct val="20000"/>
        </a:spcBef>
        <a:buClr>
          <a:srgbClr val="0057B8"/>
        </a:buClr>
        <a:buSzPct val="80000"/>
        <a:buFont typeface="Wingdings" charset="2"/>
        <a:buChar char=""/>
        <a:defRPr sz="1800" b="0" i="0" kern="1200">
          <a:solidFill>
            <a:srgbClr val="333F48"/>
          </a:solidFill>
          <a:latin typeface="+mn-lt"/>
          <a:ea typeface="+mn-ea"/>
          <a:cs typeface="Helvetica Light"/>
        </a:defRPr>
      </a:lvl3pPr>
      <a:lvl4pPr marL="1435100" indent="-358775" algn="l" defTabSz="457200" rtl="0" eaLnBrk="1" latinLnBrk="0" hangingPunct="1">
        <a:spcBef>
          <a:spcPct val="20000"/>
        </a:spcBef>
        <a:buClr>
          <a:srgbClr val="0057B8"/>
        </a:buClr>
        <a:buSzPct val="80000"/>
        <a:buFont typeface="Wingdings" charset="2"/>
        <a:buChar char=""/>
        <a:defRPr sz="1600" b="0" i="0" kern="1200">
          <a:solidFill>
            <a:srgbClr val="333F48"/>
          </a:solidFill>
          <a:latin typeface="+mn-lt"/>
          <a:ea typeface="+mn-ea"/>
          <a:cs typeface="Helvetica Light"/>
        </a:defRPr>
      </a:lvl4pPr>
      <a:lvl5pPr marL="1793875" indent="-358775" algn="l" defTabSz="457200" rtl="0" eaLnBrk="1" latinLnBrk="0" hangingPunct="1">
        <a:spcBef>
          <a:spcPct val="20000"/>
        </a:spcBef>
        <a:buClr>
          <a:srgbClr val="0057B8"/>
        </a:buClr>
        <a:buSzPct val="80000"/>
        <a:buFont typeface="Wingdings" charset="2"/>
        <a:buChar char=""/>
        <a:defRPr sz="1400" b="0" i="0" kern="1200">
          <a:solidFill>
            <a:srgbClr val="333F48"/>
          </a:solidFill>
          <a:latin typeface="+mn-l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000000"/>
          </p15:clr>
        </p15:guide>
        <p15:guide id="2" orient="horz" pos="51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968" userDrawn="1">
          <p15:clr>
            <a:srgbClr val="F26B43"/>
          </p15:clr>
        </p15:guide>
        <p15:guide id="5" pos="7469" userDrawn="1">
          <p15:clr>
            <a:srgbClr val="547EBF"/>
          </p15:clr>
        </p15:guide>
        <p15:guide id="6" pos="4143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  <p15:guide id="8" orient="horz" pos="1434" userDrawn="1">
          <p15:clr>
            <a:srgbClr val="F26B43"/>
          </p15:clr>
        </p15:guide>
        <p15:guide id="9" orient="horz" pos="3702" userDrawn="1">
          <p15:clr>
            <a:srgbClr val="F26B43"/>
          </p15:clr>
        </p15:guide>
        <p15:guide id="10" orient="horz" pos="1198" userDrawn="1">
          <p15:clr>
            <a:srgbClr val="F26B43"/>
          </p15:clr>
        </p15:guide>
        <p15:guide id="11" orient="horz" pos="2160" userDrawn="1">
          <p15:clr>
            <a:srgbClr val="000000"/>
          </p15:clr>
        </p15:guide>
        <p15:guide id="12" orient="horz" pos="1071" userDrawn="1">
          <p15:clr>
            <a:srgbClr val="547EBF"/>
          </p15:clr>
        </p15:guide>
        <p15:guide id="13" orient="horz" pos="3339" userDrawn="1">
          <p15:clr>
            <a:srgbClr val="547EBF"/>
          </p15:clr>
        </p15:guide>
        <p15:guide id="14" pos="651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9380"/>
            <a:ext cx="12192000" cy="38862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9987" y="1535341"/>
            <a:ext cx="11438164" cy="340662"/>
          </a:xfrm>
        </p:spPr>
        <p:txBody>
          <a:bodyPr/>
          <a:lstStyle/>
          <a:p>
            <a:r>
              <a:rPr lang="en-US" dirty="0" err="1"/>
              <a:t>Bezoekers</a:t>
            </a:r>
            <a:r>
              <a:rPr lang="en-US" dirty="0"/>
              <a:t> La Traviata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Presenter’s </a:t>
            </a:r>
            <a:r>
              <a:rPr lang="en-US" dirty="0" err="1"/>
              <a:t>Firstname</a:t>
            </a:r>
            <a:r>
              <a:rPr lang="en-US" dirty="0"/>
              <a:t> and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Presenter’s </a:t>
            </a:r>
            <a:r>
              <a:rPr lang="en-US" dirty="0" err="1"/>
              <a:t>Firstname</a:t>
            </a:r>
            <a:r>
              <a:rPr lang="en-US" dirty="0"/>
              <a:t> and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Presenter’s Title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ZA" dirty="0"/>
              <a:t>Presenter’s Division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ZA" dirty="0"/>
              <a:t>Presenter’s Division</a:t>
            </a:r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7" y="398064"/>
            <a:ext cx="10128000" cy="571986"/>
          </a:xfrm>
        </p:spPr>
        <p:txBody>
          <a:bodyPr/>
          <a:lstStyle/>
          <a:p>
            <a:r>
              <a:rPr lang="en-ZA" dirty="0"/>
              <a:t>Maastricht Mill </a:t>
            </a:r>
            <a:br>
              <a:rPr lang="en-ZA" dirty="0"/>
            </a:br>
            <a:r>
              <a:rPr lang="en-ZA" dirty="0" err="1"/>
              <a:t>Veiligheidsinstructie</a:t>
            </a:r>
            <a:r>
              <a:rPr lang="en-ZA" dirty="0"/>
              <a:t> </a:t>
            </a:r>
            <a:r>
              <a:rPr lang="en-ZA" dirty="0" err="1"/>
              <a:t>Bezoekers</a:t>
            </a:r>
            <a:endParaRPr lang="en-ZA" dirty="0"/>
          </a:p>
        </p:txBody>
      </p:sp>
      <p:grpSp>
        <p:nvGrpSpPr>
          <p:cNvPr id="3" name="Group 2"/>
          <p:cNvGrpSpPr/>
          <p:nvPr/>
        </p:nvGrpSpPr>
        <p:grpSpPr>
          <a:xfrm>
            <a:off x="5353051" y="385377"/>
            <a:ext cx="6515100" cy="5357844"/>
            <a:chOff x="5353051" y="385377"/>
            <a:chExt cx="6515100" cy="5357844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3051" y="385377"/>
              <a:ext cx="6515100" cy="535784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8235395" y="658905"/>
              <a:ext cx="13120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000" b="0" dirty="0"/>
                <a:t>delivering on</a:t>
              </a:r>
              <a:br>
                <a:rPr lang="en-US" sz="1000" b="0" dirty="0"/>
              </a:br>
              <a:r>
                <a:rPr lang="en-US" b="0" dirty="0"/>
                <a:t>strategy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6361175" y="1262360"/>
              <a:ext cx="8461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2023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9744914" y="2150709"/>
              <a:ext cx="1312010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dirty="0"/>
                <a:t>V</a:t>
              </a:r>
              <a:r>
                <a:rPr lang="en-US" b="0" dirty="0"/>
                <a:t>ision</a:t>
              </a:r>
              <a:br>
                <a:rPr lang="en-US" b="0" dirty="0"/>
              </a:br>
              <a:r>
                <a:rPr lang="en-US" dirty="0"/>
                <a:t>2020</a:t>
              </a:r>
              <a:endParaRPr lang="en-US" b="0" dirty="0"/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940853" y="4973088"/>
              <a:ext cx="1312010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000" b="0" dirty="0"/>
                <a:t>intentional</a:t>
              </a:r>
              <a:br>
                <a:rPr lang="en-US" sz="900" b="0" dirty="0"/>
              </a:br>
              <a:r>
                <a:rPr lang="en-US" sz="1600" b="0" dirty="0"/>
                <a:t>evolution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9423526" y="4089961"/>
              <a:ext cx="131201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200" dirty="0"/>
                <a:t>n</a:t>
              </a:r>
              <a:r>
                <a:rPr lang="en-US" sz="1200" b="0" dirty="0"/>
                <a:t>ext phase</a:t>
              </a:r>
              <a:br>
                <a:rPr lang="en-US" sz="1200" b="0" dirty="0"/>
              </a:br>
              <a:r>
                <a:rPr lang="en-US" sz="2800" b="0" dirty="0"/>
                <a:t>growth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E9969B-A258-784D-8703-F25762E7D80F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9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4127" y="347276"/>
            <a:ext cx="10128000" cy="571986"/>
          </a:xfrm>
        </p:spPr>
        <p:txBody>
          <a:bodyPr/>
          <a:lstStyle/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E9969B-A258-784D-8703-F25762E7D80F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4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6B4946C-997C-4580-AD6C-D49E1B73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95A-669A-7049-933A-930A94ABE6B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1F40A11-8482-4D17-9382-847B921D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Welkom </a:t>
            </a:r>
            <a:r>
              <a:rPr lang="en-US" dirty="0" err="1"/>
              <a:t>bij</a:t>
            </a:r>
            <a:r>
              <a:rPr lang="en-US" dirty="0"/>
              <a:t> Sappi Maastricht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41E38B-5EBB-4474-B5E5-48846EDB5A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err="1">
                <a:solidFill>
                  <a:schemeClr val="tx1"/>
                </a:solidFill>
              </a:rPr>
              <a:t>deze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veiligheidsinstructie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informeren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wij</a:t>
            </a:r>
            <a:r>
              <a:rPr lang="en-US" dirty="0">
                <a:solidFill>
                  <a:schemeClr val="tx1"/>
                </a:solidFill>
              </a:rPr>
              <a:t> u over de </a:t>
            </a:r>
            <a:r>
              <a:rPr lang="en-US" dirty="0" err="1">
                <a:solidFill>
                  <a:schemeClr val="tx1"/>
                </a:solidFill>
              </a:rPr>
              <a:t>belangrijkste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veiligheidsregel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gelden</a:t>
            </a:r>
            <a:r>
              <a:rPr lang="en-US" dirty="0">
                <a:solidFill>
                  <a:schemeClr val="tx1"/>
                </a:solidFill>
              </a:rPr>
              <a:t> op </a:t>
            </a:r>
            <a:r>
              <a:rPr lang="en-US" dirty="0" err="1">
                <a:solidFill>
                  <a:schemeClr val="tx1"/>
                </a:solidFill>
              </a:rPr>
              <a:t>ons</a:t>
            </a:r>
            <a:r>
              <a:rPr lang="en-US" dirty="0">
                <a:solidFill>
                  <a:schemeClr val="tx1"/>
                </a:solidFill>
              </a:rPr>
              <a:t> hele </a:t>
            </a:r>
            <a:r>
              <a:rPr lang="en-US" dirty="0" err="1">
                <a:solidFill>
                  <a:schemeClr val="tx1"/>
                </a:solidFill>
              </a:rPr>
              <a:t>terrein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r>
              <a:rPr lang="en-US" dirty="0" err="1">
                <a:solidFill>
                  <a:schemeClr val="tx1"/>
                </a:solidFill>
              </a:rPr>
              <a:t>Omwille</a:t>
            </a:r>
            <a:r>
              <a:rPr lang="en-US" dirty="0">
                <a:solidFill>
                  <a:schemeClr val="tx1"/>
                </a:solidFill>
              </a:rPr>
              <a:t> van </a:t>
            </a:r>
            <a:r>
              <a:rPr lang="en-US" dirty="0" err="1">
                <a:solidFill>
                  <a:schemeClr val="tx1"/>
                </a:solidFill>
              </a:rPr>
              <a:t>uw</a:t>
            </a:r>
            <a:r>
              <a:rPr lang="en-US" dirty="0">
                <a:solidFill>
                  <a:schemeClr val="tx1"/>
                </a:solidFill>
              </a:rPr>
              <a:t> eigen </a:t>
            </a:r>
            <a:r>
              <a:rPr lang="en-US" dirty="0" err="1">
                <a:solidFill>
                  <a:schemeClr val="tx1"/>
                </a:solidFill>
              </a:rPr>
              <a:t>gezondheid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die van </a:t>
            </a:r>
            <a:r>
              <a:rPr lang="en-US" dirty="0" err="1">
                <a:solidFill>
                  <a:schemeClr val="tx1"/>
                </a:solidFill>
              </a:rPr>
              <a:t>onze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medewerkers</a:t>
            </a:r>
            <a:r>
              <a:rPr lang="en-US" dirty="0">
                <a:solidFill>
                  <a:schemeClr val="tx1"/>
                </a:solidFill>
              </a:rPr>
              <a:t> is het </a:t>
            </a:r>
            <a:r>
              <a:rPr lang="en-US" dirty="0" err="1">
                <a:solidFill>
                  <a:schemeClr val="tx1"/>
                </a:solidFill>
              </a:rPr>
              <a:t>strikt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opvolgen</a:t>
            </a:r>
            <a:r>
              <a:rPr lang="en-US" dirty="0">
                <a:solidFill>
                  <a:schemeClr val="tx1"/>
                </a:solidFill>
              </a:rPr>
              <a:t> van </a:t>
            </a:r>
            <a:r>
              <a:rPr lang="en-US" dirty="0" err="1">
                <a:solidFill>
                  <a:schemeClr val="tx1"/>
                </a:solidFill>
              </a:rPr>
              <a:t>onze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veiligheidsregels</a:t>
            </a:r>
            <a:r>
              <a:rPr lang="en-US" dirty="0">
                <a:solidFill>
                  <a:schemeClr val="tx1"/>
                </a:solidFill>
              </a:rPr>
              <a:t> van </a:t>
            </a:r>
            <a:r>
              <a:rPr lang="en-US" dirty="0" err="1">
                <a:solidFill>
                  <a:schemeClr val="tx1"/>
                </a:solidFill>
              </a:rPr>
              <a:t>groot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belang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Onze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basisregel</a:t>
            </a:r>
            <a:r>
              <a:rPr lang="en-US" dirty="0">
                <a:solidFill>
                  <a:schemeClr val="tx1"/>
                </a:solidFill>
              </a:rPr>
              <a:t>:  </a:t>
            </a:r>
            <a:r>
              <a:rPr lang="en-US" dirty="0" err="1">
                <a:solidFill>
                  <a:schemeClr val="tx1"/>
                </a:solidFill>
              </a:rPr>
              <a:t>als</a:t>
            </a:r>
            <a:r>
              <a:rPr lang="en-US" dirty="0">
                <a:solidFill>
                  <a:schemeClr val="tx1"/>
                </a:solidFill>
              </a:rPr>
              <a:t> het </a:t>
            </a:r>
            <a:r>
              <a:rPr lang="en-US" dirty="0" err="1">
                <a:solidFill>
                  <a:schemeClr val="tx1"/>
                </a:solidFill>
              </a:rPr>
              <a:t>niet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veilig</a:t>
            </a:r>
            <a:r>
              <a:rPr lang="en-US" dirty="0">
                <a:solidFill>
                  <a:schemeClr val="tx1"/>
                </a:solidFill>
              </a:rPr>
              <a:t> is, </a:t>
            </a:r>
            <a:r>
              <a:rPr lang="en-US" dirty="0" err="1">
                <a:solidFill>
                  <a:schemeClr val="tx1"/>
                </a:solidFill>
              </a:rPr>
              <a:t>doen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wij</a:t>
            </a:r>
            <a:r>
              <a:rPr lang="en-US" dirty="0">
                <a:solidFill>
                  <a:schemeClr val="tx1"/>
                </a:solidFill>
              </a:rPr>
              <a:t> het </a:t>
            </a:r>
            <a:r>
              <a:rPr lang="en-US" dirty="0" err="1">
                <a:solidFill>
                  <a:schemeClr val="tx1"/>
                </a:solidFill>
              </a:rPr>
              <a:t>niet</a:t>
            </a:r>
            <a:r>
              <a:rPr lang="en-US" dirty="0">
                <a:solidFill>
                  <a:schemeClr val="tx1"/>
                </a:solidFill>
              </a:rPr>
              <a:t>!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9596171-5B2A-457A-981A-F34C0CC60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53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F19BC63-760B-4EE5-BB93-498C7D5639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3652" y="1555832"/>
            <a:ext cx="5766395" cy="4690855"/>
          </a:xfrm>
        </p:spPr>
        <p:txBody>
          <a:bodyPr/>
          <a:lstStyle/>
          <a:p>
            <a:r>
              <a:rPr lang="en-US" sz="2000" dirty="0"/>
              <a:t>A: </a:t>
            </a:r>
            <a:r>
              <a:rPr lang="en-US" sz="2000" dirty="0" err="1"/>
              <a:t>Hoofdingang</a:t>
            </a:r>
            <a:r>
              <a:rPr lang="en-US" sz="2000" dirty="0"/>
              <a:t> / Portiersloge</a:t>
            </a:r>
          </a:p>
          <a:p>
            <a:r>
              <a:rPr lang="en-US" sz="2000" dirty="0"/>
              <a:t>F: </a:t>
            </a:r>
            <a:r>
              <a:rPr lang="en-US" sz="2000" dirty="0" err="1"/>
              <a:t>Weegbrug</a:t>
            </a:r>
            <a:endParaRPr lang="en-US" sz="2000" dirty="0"/>
          </a:p>
          <a:p>
            <a:r>
              <a:rPr lang="en-US" sz="2000" dirty="0"/>
              <a:t>G: Ingang Expeditie</a:t>
            </a:r>
          </a:p>
          <a:p>
            <a:r>
              <a:rPr lang="en-US" sz="2000" dirty="0"/>
              <a:t>D: Ingang </a:t>
            </a:r>
            <a:r>
              <a:rPr lang="en-US" sz="2000" dirty="0" err="1"/>
              <a:t>Celupal</a:t>
            </a:r>
            <a:endParaRPr lang="en-US" sz="2000" dirty="0"/>
          </a:p>
          <a:p>
            <a:r>
              <a:rPr lang="en-US" sz="2000" dirty="0"/>
              <a:t>J: Ingang </a:t>
            </a:r>
            <a:r>
              <a:rPr lang="en-US" sz="2000" dirty="0" err="1"/>
              <a:t>Productie</a:t>
            </a:r>
            <a:endParaRPr lang="en-US" sz="2000" dirty="0"/>
          </a:p>
          <a:p>
            <a:r>
              <a:rPr lang="en-US" sz="2000" dirty="0"/>
              <a:t>L: Ingang Utilities</a:t>
            </a:r>
          </a:p>
          <a:p>
            <a:r>
              <a:rPr lang="en-US" sz="2000" dirty="0"/>
              <a:t>C: Ingang </a:t>
            </a:r>
            <a:r>
              <a:rPr lang="en-US" sz="2000" dirty="0" err="1"/>
              <a:t>Maaszijde</a:t>
            </a:r>
            <a:endParaRPr lang="en-US" sz="2000" dirty="0"/>
          </a:p>
          <a:p>
            <a:r>
              <a:rPr lang="en-US" sz="2000" dirty="0"/>
              <a:t>E: Ingang </a:t>
            </a:r>
            <a:r>
              <a:rPr lang="en-US" sz="2000" dirty="0" err="1"/>
              <a:t>Maaspoortgebouw</a:t>
            </a:r>
            <a:endParaRPr lang="en-US" sz="2000" dirty="0"/>
          </a:p>
          <a:p>
            <a:r>
              <a:rPr lang="en-US" sz="2000" dirty="0"/>
              <a:t>I: Magazijn</a:t>
            </a:r>
          </a:p>
          <a:p>
            <a:r>
              <a:rPr lang="en-US" sz="2000" dirty="0"/>
              <a:t>K: </a:t>
            </a:r>
            <a:r>
              <a:rPr lang="en-US" sz="2000" dirty="0" err="1"/>
              <a:t>Werkplaats</a:t>
            </a:r>
            <a:r>
              <a:rPr lang="en-US" sz="2000" dirty="0"/>
              <a:t> Maintenance</a:t>
            </a:r>
          </a:p>
          <a:p>
            <a:r>
              <a:rPr lang="en-US" sz="2000" dirty="0"/>
              <a:t>M: </a:t>
            </a:r>
            <a:r>
              <a:rPr lang="en-US" sz="2000" dirty="0" err="1"/>
              <a:t>Maaswaterreiniging</a:t>
            </a:r>
            <a:endParaRPr lang="en-US" sz="2000" dirty="0"/>
          </a:p>
          <a:p>
            <a:r>
              <a:rPr lang="en-US" sz="2000" dirty="0"/>
              <a:t>O: </a:t>
            </a:r>
            <a:r>
              <a:rPr lang="en-US" sz="2000" dirty="0" err="1"/>
              <a:t>Kima</a:t>
            </a:r>
            <a:r>
              <a:rPr lang="en-US" sz="2000" dirty="0"/>
              <a:t> </a:t>
            </a:r>
            <a:r>
              <a:rPr lang="en-US" sz="2000" dirty="0" err="1"/>
              <a:t>Loods</a:t>
            </a:r>
            <a:endParaRPr lang="en-US" sz="2000" dirty="0"/>
          </a:p>
          <a:p>
            <a:r>
              <a:rPr lang="en-US" sz="2000" dirty="0"/>
              <a:t>N: Afvalwaterzuivering</a:t>
            </a:r>
          </a:p>
          <a:p>
            <a:endParaRPr lang="nl-NL" sz="2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545B50-1451-464A-86DA-366C929DB5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17179B-6AF4-4C2F-B011-62A07AE15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17E9969B-A258-784D-8703-F25762E7D80F}" type="slidenum">
              <a:rPr lang="en-US" smtClean="0">
                <a:solidFill>
                  <a:prstClr val="white"/>
                </a:solidFill>
              </a:rPr>
              <a:pPr defTabSz="457200"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861A974-5E0A-4EC4-86D4-97E61A91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 terrein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844451-7B83-404A-A278-B24FC75F8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486" y="0"/>
            <a:ext cx="525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6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EA8E044-BF65-45E7-9397-4482C028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95A-669A-7049-933A-930A94ABE6B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ADC6D76-CFC7-4F89-9F12-ACFA29FEF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Veiligheidsregels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827A72E-5A39-4949-9867-9BF95E4B9D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23679" y="1586889"/>
            <a:ext cx="3469064" cy="449617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Op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terrein</a:t>
            </a:r>
            <a:r>
              <a:rPr lang="en-US" dirty="0"/>
              <a:t> is </a:t>
            </a:r>
            <a:r>
              <a:rPr lang="en-US" dirty="0" err="1"/>
              <a:t>camerabewaking</a:t>
            </a:r>
            <a:r>
              <a:rPr lang="en-US" dirty="0"/>
              <a:t> </a:t>
            </a:r>
            <a:r>
              <a:rPr lang="en-US" dirty="0" err="1"/>
              <a:t>aanwezig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Voertuigen</a:t>
            </a:r>
            <a:r>
              <a:rPr lang="en-US" dirty="0"/>
              <a:t> op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terrein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verlichting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4F012BB-6D31-4723-9E73-F85CEF4FDD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D2ACDDFB-C5E0-4E44-99F6-3F6B59C57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7" y="1473612"/>
            <a:ext cx="1592036" cy="1460520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EC2A478A-C793-4712-93F3-1B72DB8FB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7" y="3032367"/>
            <a:ext cx="1510636" cy="146052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A1EB1810-AC71-47A8-AB95-2C745B663D1D}"/>
              </a:ext>
            </a:extLst>
          </p:cNvPr>
          <p:cNvSpPr txBox="1">
            <a:spLocks/>
          </p:cNvSpPr>
          <p:nvPr/>
        </p:nvSpPr>
        <p:spPr>
          <a:xfrm>
            <a:off x="8235509" y="1586889"/>
            <a:ext cx="3469064" cy="449617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54585A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 err="1"/>
              <a:t>Maximumsnelheid</a:t>
            </a:r>
            <a:r>
              <a:rPr lang="en-US" dirty="0"/>
              <a:t> op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terrein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Roken</a:t>
            </a:r>
            <a:r>
              <a:rPr lang="en-US" dirty="0"/>
              <a:t> is op het </a:t>
            </a:r>
            <a:r>
              <a:rPr lang="en-US" dirty="0" err="1"/>
              <a:t>gehele</a:t>
            </a:r>
            <a:r>
              <a:rPr lang="en-US" dirty="0"/>
              <a:t> </a:t>
            </a:r>
            <a:r>
              <a:rPr lang="en-US" dirty="0" err="1"/>
              <a:t>terrein</a:t>
            </a:r>
            <a:r>
              <a:rPr lang="en-US" dirty="0"/>
              <a:t> </a:t>
            </a:r>
            <a:r>
              <a:rPr lang="en-US" dirty="0" err="1"/>
              <a:t>verboden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Open </a:t>
            </a:r>
            <a:r>
              <a:rPr lang="en-US" dirty="0" err="1"/>
              <a:t>vuur</a:t>
            </a:r>
            <a:r>
              <a:rPr lang="en-US" dirty="0"/>
              <a:t> </a:t>
            </a:r>
            <a:r>
              <a:rPr lang="en-US" dirty="0" err="1"/>
              <a:t>verboden</a:t>
            </a:r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87764F06-A285-4F98-9B18-3E3DC55CB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59" y="1473612"/>
            <a:ext cx="1739493" cy="1670221"/>
          </a:xfrm>
          <a:prstGeom prst="rect">
            <a:avLst/>
          </a:prstGeom>
        </p:spPr>
      </p:pic>
      <p:pic>
        <p:nvPicPr>
          <p:cNvPr id="11" name="Afbeelding 10" descr="Afbeelding met teken, tekening&#10;&#10;Automatisch gegenereerde beschrijving">
            <a:extLst>
              <a:ext uri="{FF2B5EF4-FFF2-40B4-BE49-F238E27FC236}">
                <a16:creationId xmlns:a16="http://schemas.microsoft.com/office/drawing/2014/main" id="{09D658FE-7A8E-4A45-A81D-910AE61D8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87" y="3032367"/>
            <a:ext cx="1739493" cy="1708569"/>
          </a:xfrm>
          <a:prstGeom prst="rect">
            <a:avLst/>
          </a:prstGeom>
        </p:spPr>
      </p:pic>
      <p:pic>
        <p:nvPicPr>
          <p:cNvPr id="12" name="Tijdelijke aanduiding voor inhoud 6" descr="Afbeelding met teken, tekening, straat&#10;&#10;Automatisch gegenereerde beschrijving">
            <a:extLst>
              <a:ext uri="{FF2B5EF4-FFF2-40B4-BE49-F238E27FC236}">
                <a16:creationId xmlns:a16="http://schemas.microsoft.com/office/drawing/2014/main" id="{C260C6A9-56C1-4320-B379-4C1FE2AC18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50" y="4638341"/>
            <a:ext cx="1668766" cy="16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9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7C85277-32A2-4B48-99D7-A05937E4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95A-669A-7049-933A-930A94ABE6B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97C54-BB1F-4418-9964-CFBB8EE3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Veiligheidsregels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B1B3FB-BE22-43A1-8F43-CC7EE98CE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 descr="Afbeelding met teken, paal, straat, tekening&#10;&#10;Automatisch gegenereerde beschrijving">
            <a:extLst>
              <a:ext uri="{FF2B5EF4-FFF2-40B4-BE49-F238E27FC236}">
                <a16:creationId xmlns:a16="http://schemas.microsoft.com/office/drawing/2014/main" id="{D1B13840-03C8-4044-81D2-C69D8F09A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6" y="1489437"/>
            <a:ext cx="1757056" cy="1734530"/>
          </a:xfrm>
          <a:prstGeom prst="rect">
            <a:avLst/>
          </a:prstGeom>
        </p:spPr>
      </p:pic>
      <p:pic>
        <p:nvPicPr>
          <p:cNvPr id="15" name="Afbeelding 14" descr="Afbeelding met teken, buiten, straat, paal&#10;&#10;Automatisch gegenereerde beschrijving">
            <a:extLst>
              <a:ext uri="{FF2B5EF4-FFF2-40B4-BE49-F238E27FC236}">
                <a16:creationId xmlns:a16="http://schemas.microsoft.com/office/drawing/2014/main" id="{DB5CDBB1-33C3-4C32-99DC-FF6CF8B69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7" y="3043074"/>
            <a:ext cx="1757055" cy="1749246"/>
          </a:xfrm>
          <a:prstGeom prst="rect">
            <a:avLst/>
          </a:prstGeom>
        </p:spPr>
      </p:pic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A14E9908-CD24-40EE-A8E8-9A0F9F57B1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3142" y="1555833"/>
            <a:ext cx="9610409" cy="4666547"/>
          </a:xfrm>
        </p:spPr>
        <p:txBody>
          <a:bodyPr/>
          <a:lstStyle/>
          <a:p>
            <a:endParaRPr lang="en-US" dirty="0"/>
          </a:p>
          <a:p>
            <a:r>
              <a:rPr lang="nl-NL" dirty="0"/>
              <a:t>Het gebruik van alcohol en drugs is verboden op dit terrein. </a:t>
            </a:r>
          </a:p>
          <a:p>
            <a:r>
              <a:rPr lang="nl-NL" dirty="0"/>
              <a:t>Toegang tot het terrein is verboden voor personen die onder invloed zijn van alcohol of drugs.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Fotograferen op het terrein is niet toegestaan.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altLang="nl-NL" dirty="0"/>
              <a:t>Gebruik geen GSM tijdens andere werkzaamheden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AA31BFD-D6A1-427B-8B53-684339F22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11" y="4673796"/>
            <a:ext cx="1757055" cy="17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1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898F822-5469-44EF-B6DE-F0744DD1D1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3653" y="1555833"/>
            <a:ext cx="6090986" cy="4321092"/>
          </a:xfrm>
        </p:spPr>
        <p:txBody>
          <a:bodyPr/>
          <a:lstStyle/>
          <a:p>
            <a:r>
              <a:rPr lang="en-US" dirty="0" err="1"/>
              <a:t>Voetgangers</a:t>
            </a:r>
            <a:r>
              <a:rPr lang="en-US" dirty="0"/>
              <a:t> </a:t>
            </a:r>
            <a:r>
              <a:rPr lang="en-US" dirty="0" err="1"/>
              <a:t>volgen</a:t>
            </a:r>
            <a:r>
              <a:rPr lang="en-US" dirty="0"/>
              <a:t> de </a:t>
            </a:r>
            <a:r>
              <a:rPr lang="en-US" dirty="0" err="1"/>
              <a:t>gemarkeerde</a:t>
            </a:r>
            <a:r>
              <a:rPr lang="en-US" dirty="0"/>
              <a:t> </a:t>
            </a:r>
            <a:r>
              <a:rPr lang="en-US" dirty="0" err="1"/>
              <a:t>voetpaden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herkent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bezoeklocatie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markering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ingang</a:t>
            </a:r>
          </a:p>
          <a:p>
            <a:r>
              <a:rPr lang="nl-NL" dirty="0"/>
              <a:t>Volg de aanwijzingen van de begeleiders langs de route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DBB130-0C15-404C-8BD5-F7E64B52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40A6A8-C633-4B8A-8C9A-A69155ED1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17E9969B-A258-784D-8703-F25762E7D80F}" type="slidenum">
              <a:rPr lang="en-US" smtClean="0">
                <a:solidFill>
                  <a:prstClr val="white"/>
                </a:solidFill>
              </a:rPr>
              <a:pPr defTabSz="457200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42694BD-8CC4-4CD1-A687-8D81A407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Veiligheidsregels</a:t>
            </a:r>
            <a:endParaRPr lang="nl-NL" dirty="0"/>
          </a:p>
        </p:txBody>
      </p:sp>
      <p:pic>
        <p:nvPicPr>
          <p:cNvPr id="6" name="Afbeelding 5" descr="Afbeelding met tekening, bord&#10;&#10;Automatisch gegenereerde beschrijving">
            <a:extLst>
              <a:ext uri="{FF2B5EF4-FFF2-40B4-BE49-F238E27FC236}">
                <a16:creationId xmlns:a16="http://schemas.microsoft.com/office/drawing/2014/main" id="{7D1AF3FE-3669-4668-BE51-6E6C02885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589" y="173903"/>
            <a:ext cx="1771285" cy="1721623"/>
          </a:xfrm>
          <a:prstGeom prst="rect">
            <a:avLst/>
          </a:prstGeom>
        </p:spPr>
      </p:pic>
      <p:pic>
        <p:nvPicPr>
          <p:cNvPr id="1026" name="48242642-ed33-4e03-af02-daf4dc4b3b21" descr="Image">
            <a:extLst>
              <a:ext uri="{FF2B5EF4-FFF2-40B4-BE49-F238E27FC236}">
                <a16:creationId xmlns:a16="http://schemas.microsoft.com/office/drawing/2014/main" id="{E6CF0D18-9EB8-4F8D-AC46-683ED4CE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043" y="173903"/>
            <a:ext cx="2254047" cy="312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81c314e5-f746-485e-a95b-e0a06e852b52" descr="Image">
            <a:extLst>
              <a:ext uri="{FF2B5EF4-FFF2-40B4-BE49-F238E27FC236}">
                <a16:creationId xmlns:a16="http://schemas.microsoft.com/office/drawing/2014/main" id="{8C197199-03B3-48D2-8289-3ECB925E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043" y="3560753"/>
            <a:ext cx="4382369" cy="329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40D867E7-A320-4B1D-B435-2690E7933C39}"/>
              </a:ext>
            </a:extLst>
          </p:cNvPr>
          <p:cNvSpPr/>
          <p:nvPr/>
        </p:nvSpPr>
        <p:spPr>
          <a:xfrm>
            <a:off x="10435472" y="3940694"/>
            <a:ext cx="772998" cy="7538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62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DEAF95A-669A-7049-933A-930A94ABE6B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Noodprocedure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>
          <a:xfrm>
            <a:off x="526085" y="1081550"/>
            <a:ext cx="11042616" cy="571986"/>
          </a:xfrm>
        </p:spPr>
        <p:txBody>
          <a:bodyPr/>
          <a:lstStyle/>
          <a:p>
            <a:r>
              <a:rPr lang="nl-NL" sz="2000" dirty="0"/>
              <a:t>Intern alarmnummer is +31 (0)43 38 22444</a:t>
            </a:r>
          </a:p>
          <a:p>
            <a:endParaRPr lang="nl-NL" sz="2000" dirty="0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81154D34-64B7-44C9-8CD3-10199FD6FC61}"/>
              </a:ext>
            </a:extLst>
          </p:cNvPr>
          <p:cNvSpPr txBox="1">
            <a:spLocks/>
          </p:cNvSpPr>
          <p:nvPr/>
        </p:nvSpPr>
        <p:spPr>
          <a:xfrm>
            <a:off x="526085" y="1081550"/>
            <a:ext cx="11042616" cy="317071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54585A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dirty="0"/>
          </a:p>
          <a:p>
            <a:r>
              <a:rPr lang="nl-NL" sz="4400" dirty="0">
                <a:solidFill>
                  <a:srgbClr val="FF0000"/>
                </a:solidFill>
              </a:rPr>
              <a:t>In case of </a:t>
            </a:r>
            <a:r>
              <a:rPr lang="nl-NL" sz="4400" dirty="0" err="1">
                <a:solidFill>
                  <a:srgbClr val="FF0000"/>
                </a:solidFill>
              </a:rPr>
              <a:t>emergency</a:t>
            </a:r>
            <a:r>
              <a:rPr lang="nl-NL" sz="4400" dirty="0">
                <a:solidFill>
                  <a:srgbClr val="FF0000"/>
                </a:solidFill>
              </a:rPr>
              <a:t> </a:t>
            </a:r>
          </a:p>
          <a:p>
            <a:r>
              <a:rPr lang="nl-NL" sz="4400" dirty="0">
                <a:solidFill>
                  <a:srgbClr val="FF0000"/>
                </a:solidFill>
              </a:rPr>
              <a:t>                 call!</a:t>
            </a:r>
          </a:p>
          <a:p>
            <a:r>
              <a:rPr lang="nl-NL" sz="5400" b="1" dirty="0">
                <a:solidFill>
                  <a:srgbClr val="FF0000"/>
                </a:solidFill>
              </a:rPr>
              <a:t>+31 (0)43 38 22444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1B0E9B94-7651-4049-83CC-9F5D0857F984}"/>
              </a:ext>
            </a:extLst>
          </p:cNvPr>
          <p:cNvSpPr txBox="1">
            <a:spLocks/>
          </p:cNvSpPr>
          <p:nvPr/>
        </p:nvSpPr>
        <p:spPr>
          <a:xfrm>
            <a:off x="526085" y="4401640"/>
            <a:ext cx="11042616" cy="190711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54585A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l-NL" altLang="en-US" sz="1800" dirty="0">
                <a:sym typeface="Symbol" panose="05050102010706020507" pitchFamily="18" charset="2"/>
              </a:rPr>
              <a:t>U komt in contact met de portier</a:t>
            </a:r>
          </a:p>
          <a:p>
            <a:pPr marL="355600" lvl="1" indent="-3556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l-NL" altLang="en-US" sz="1800" dirty="0">
                <a:sym typeface="Symbol" panose="05050102010706020507" pitchFamily="18" charset="2"/>
              </a:rPr>
              <a:t>Zeg uw naam en op welke afdeling u zich bevindt</a:t>
            </a:r>
          </a:p>
          <a:p>
            <a:pPr marL="355600" lvl="1" indent="-3556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l-NL" altLang="en-US" sz="1800" dirty="0">
                <a:sym typeface="Symbol" panose="05050102010706020507" pitchFamily="18" charset="2"/>
              </a:rPr>
              <a:t>Vertel in het kort wat er gebeurd is</a:t>
            </a:r>
          </a:p>
          <a:p>
            <a:pPr marL="355600" lvl="1" indent="-3556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l-NL" altLang="en-US" sz="1800" dirty="0">
                <a:sym typeface="Symbol" panose="05050102010706020507" pitchFamily="18" charset="2"/>
              </a:rPr>
              <a:t>Portier mobiliseert Bedrijfshulpverleners (BHV)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8218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DEAF95A-669A-7049-933A-930A94ABE6B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Noodprocedure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>
          <a:xfrm>
            <a:off x="526085" y="1081549"/>
            <a:ext cx="5393948" cy="5043949"/>
          </a:xfrm>
        </p:spPr>
        <p:txBody>
          <a:bodyPr/>
          <a:lstStyle/>
          <a:p>
            <a:r>
              <a:rPr lang="nl-NL" sz="2000" dirty="0"/>
              <a:t>In geval van nood klinkt een Ontruimingsalarm </a:t>
            </a:r>
          </a:p>
          <a:p>
            <a:endParaRPr lang="nl-NL" sz="2000" dirty="0"/>
          </a:p>
          <a:p>
            <a:r>
              <a:rPr lang="nl-NL" sz="2000" dirty="0"/>
              <a:t>Verlaat uw werkplek en verzamel op het dichtstbijzijnde verzamelpunt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dirty="0"/>
          </a:p>
        </p:txBody>
      </p:sp>
      <p:pic>
        <p:nvPicPr>
          <p:cNvPr id="7" name="Afbeelding 6" descr="Afbeelding met tekst, kaart&#10;&#10;Automatisch gegenereerde beschrijving">
            <a:extLst>
              <a:ext uri="{FF2B5EF4-FFF2-40B4-BE49-F238E27FC236}">
                <a16:creationId xmlns:a16="http://schemas.microsoft.com/office/drawing/2014/main" id="{05CFA0CF-855E-4E66-B5EC-EF31C9561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07" y="0"/>
            <a:ext cx="5514093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E958D43-C02C-4534-BE13-9BE47AE53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910" y="392813"/>
            <a:ext cx="639288" cy="63409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DD1C13D-6E0E-488C-BAE4-C997473BC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309" y="3910582"/>
            <a:ext cx="639288" cy="63409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CE94F4D-F5BA-4C1B-A000-281B0B10E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910" y="3742471"/>
            <a:ext cx="639288" cy="6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DEAF95A-669A-7049-933A-930A94ABE6B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Noodprocedure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>
          <a:xfrm>
            <a:off x="526085" y="1081549"/>
            <a:ext cx="11042616" cy="5043949"/>
          </a:xfrm>
        </p:spPr>
        <p:txBody>
          <a:bodyPr/>
          <a:lstStyle/>
          <a:p>
            <a:endParaRPr lang="nl-NL" sz="2000" dirty="0"/>
          </a:p>
          <a:p>
            <a:r>
              <a:rPr lang="nl-NL" sz="2000" dirty="0"/>
              <a:t>Op ons terrein zijn 5 AED installaties aanwezig.</a:t>
            </a:r>
          </a:p>
          <a:p>
            <a:endParaRPr lang="nl-NL" sz="2000" dirty="0"/>
          </a:p>
          <a:p>
            <a:endParaRPr lang="nl-NL" dirty="0"/>
          </a:p>
        </p:txBody>
      </p:sp>
      <p:pic>
        <p:nvPicPr>
          <p:cNvPr id="7" name="Afbeelding 6" descr="Afbeelding met tekst, kaart&#10;&#10;Automatisch gegenereerde beschrijving">
            <a:extLst>
              <a:ext uri="{FF2B5EF4-FFF2-40B4-BE49-F238E27FC236}">
                <a16:creationId xmlns:a16="http://schemas.microsoft.com/office/drawing/2014/main" id="{0237E61F-8FC1-40BA-B563-5B9E8018B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07" y="0"/>
            <a:ext cx="5514093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7A5E6F4-B84E-4928-9F9D-8E7619EC6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745" y="804949"/>
            <a:ext cx="694743" cy="6947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A240255-F794-4AF1-90FC-90D5B03F6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231" y="2192158"/>
            <a:ext cx="694743" cy="69474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4EE899-7E6C-4DD0-B624-2AFA8A464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391" y="3081628"/>
            <a:ext cx="694743" cy="69474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47B81E3-A564-4D0B-9D9F-A938B657F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623" y="4389696"/>
            <a:ext cx="694743" cy="69474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8E911EB-4E61-47BB-AD62-D4D323C7D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994" y="5797005"/>
            <a:ext cx="694743" cy="6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">
  <a:themeElements>
    <a:clrScheme name="Sappi Colour Palette">
      <a:dk1>
        <a:srgbClr val="2C2A29"/>
      </a:dk1>
      <a:lt1>
        <a:srgbClr val="FFFFFF"/>
      </a:lt1>
      <a:dk2>
        <a:srgbClr val="333F48"/>
      </a:dk2>
      <a:lt2>
        <a:srgbClr val="97999B"/>
      </a:lt2>
      <a:accent1>
        <a:srgbClr val="0057B8"/>
      </a:accent1>
      <a:accent2>
        <a:srgbClr val="4C8C2B"/>
      </a:accent2>
      <a:accent3>
        <a:srgbClr val="78BE20"/>
      </a:accent3>
      <a:accent4>
        <a:srgbClr val="C4D600"/>
      </a:accent4>
      <a:accent5>
        <a:srgbClr val="DA291C"/>
      </a:accent5>
      <a:accent6>
        <a:srgbClr val="A4343A"/>
      </a:accent6>
      <a:hlink>
        <a:srgbClr val="0057B8"/>
      </a:hlink>
      <a:folHlink>
        <a:srgbClr val="97999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-Sappi-presentation-template-Basic-16x9.pptx" id="{DC2E2201-F2F4-4F0B-8D84-B49F539624DF}" vid="{1A76BC9D-CB28-41F6-A1BA-AF7719F70760}"/>
    </a:ext>
  </a:extLst>
</a:theme>
</file>

<file path=ppt/theme/theme2.xml><?xml version="1.0" encoding="utf-8"?>
<a:theme xmlns:a="http://schemas.openxmlformats.org/drawingml/2006/main" name="Content">
  <a:themeElements>
    <a:clrScheme name="Sappi">
      <a:dk1>
        <a:sysClr val="windowText" lastClr="000000"/>
      </a:dk1>
      <a:lt1>
        <a:sysClr val="window" lastClr="FFFFFF"/>
      </a:lt1>
      <a:dk2>
        <a:srgbClr val="333F48"/>
      </a:dk2>
      <a:lt2>
        <a:srgbClr val="9A9B9C"/>
      </a:lt2>
      <a:accent1>
        <a:srgbClr val="0057BD"/>
      </a:accent1>
      <a:accent2>
        <a:srgbClr val="4C8C2B"/>
      </a:accent2>
      <a:accent3>
        <a:srgbClr val="75A22B"/>
      </a:accent3>
      <a:accent4>
        <a:srgbClr val="92B72A"/>
      </a:accent4>
      <a:accent5>
        <a:srgbClr val="DA291C"/>
      </a:accent5>
      <a:accent6>
        <a:srgbClr val="A4343A"/>
      </a:accent6>
      <a:hlink>
        <a:srgbClr val="0057B8"/>
      </a:hlink>
      <a:folHlink>
        <a:srgbClr val="9A9B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-Sappi-presentation-template-Basic-16x9.pptx" id="{DC2E2201-F2F4-4F0B-8D84-B49F539624DF}" vid="{14E6B775-B0DF-4387-87EB-EB828EE96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d20d2b-7176-43d4-8f50-7d1cf37f73aa" xsi:nil="true"/>
    <SharedWithUsers xmlns="d6d20d2b-7176-43d4-8f50-7d1cf37f73aa">
      <UserInfo>
        <DisplayName>van den Brink, Johan</DisplayName>
        <AccountId>823</AccountId>
        <AccountType/>
      </UserInfo>
    </SharedWithUsers>
    <lcf76f155ced4ddcb4097134ff3c332f xmlns="7dae5701-1abc-488e-90dd-14b8b4c317f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E5E80391CF24FAC6C7E348B5425B7" ma:contentTypeVersion="18" ma:contentTypeDescription="Een nieuw document maken." ma:contentTypeScope="" ma:versionID="aed4437e22258c85785bd1f591949453">
  <xsd:schema xmlns:xsd="http://www.w3.org/2001/XMLSchema" xmlns:xs="http://www.w3.org/2001/XMLSchema" xmlns:p="http://schemas.microsoft.com/office/2006/metadata/properties" xmlns:ns2="7dae5701-1abc-488e-90dd-14b8b4c317fb" xmlns:ns3="d6d20d2b-7176-43d4-8f50-7d1cf37f73aa" targetNamespace="http://schemas.microsoft.com/office/2006/metadata/properties" ma:root="true" ma:fieldsID="d43c99294f3156290f30f61df45b1554" ns2:_="" ns3:_="">
    <xsd:import namespace="7dae5701-1abc-488e-90dd-14b8b4c317fb"/>
    <xsd:import namespace="d6d20d2b-7176-43d4-8f50-7d1cf37f7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e5701-1abc-488e-90dd-14b8b4c317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7c4d35d-92ca-45e2-8234-d335cd404c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20d2b-7176-43d4-8f50-7d1cf37f73a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434b29-c78e-4aa3-8125-40a701d9b7d2}" ma:internalName="TaxCatchAll" ma:showField="CatchAllData" ma:web="d6d20d2b-7176-43d4-8f50-7d1cf37f7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D07E35-3D9F-4228-A86C-0942E60553EC}">
  <ds:schemaRefs>
    <ds:schemaRef ds:uri="http://schemas.openxmlformats.org/package/2006/metadata/core-properties"/>
    <ds:schemaRef ds:uri="f5572e94-b726-42f0-b808-9b14a2f1ec5d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75b2ceda-89a4-4d7f-9fa0-7bfa68a1d988"/>
    <ds:schemaRef ds:uri="http://www.w3.org/XML/1998/namespace"/>
    <ds:schemaRef ds:uri="http://purl.org/dc/dcmitype/"/>
    <ds:schemaRef ds:uri="bfdc0004-d34c-40c4-a01d-f30148bb425b"/>
    <ds:schemaRef ds:uri="d6d20d2b-7176-43d4-8f50-7d1cf37f73aa"/>
  </ds:schemaRefs>
</ds:datastoreItem>
</file>

<file path=customXml/itemProps2.xml><?xml version="1.0" encoding="utf-8"?>
<ds:datastoreItem xmlns:ds="http://schemas.openxmlformats.org/officeDocument/2006/customXml" ds:itemID="{9473D681-5F0A-4AF1-AA9B-B673D07503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1E04D-1BC2-41F2-949A-B7DC39215A79}"/>
</file>

<file path=docProps/app.xml><?xml version="1.0" encoding="utf-8"?>
<Properties xmlns="http://schemas.openxmlformats.org/officeDocument/2006/extended-properties" xmlns:vt="http://schemas.openxmlformats.org/officeDocument/2006/docPropsVTypes">
  <Template>2017-Sappi-presentation-template-Basic-16x9</Template>
  <TotalTime>0</TotalTime>
  <Words>364</Words>
  <Application>Microsoft Office PowerPoint</Application>
  <PresentationFormat>Breedbeeld</PresentationFormat>
  <Paragraphs>101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Helvetica Light</vt:lpstr>
      <vt:lpstr>Arial</vt:lpstr>
      <vt:lpstr>Calibri</vt:lpstr>
      <vt:lpstr>Wingdings</vt:lpstr>
      <vt:lpstr>Title</vt:lpstr>
      <vt:lpstr>Content</vt:lpstr>
      <vt:lpstr>Maastricht Mill  Veiligheidsinstructie Bezoekers</vt:lpstr>
      <vt:lpstr>Welkom bij Sappi Maastricht</vt:lpstr>
      <vt:lpstr>Overzicht terrein</vt:lpstr>
      <vt:lpstr>Veiligheidsregels</vt:lpstr>
      <vt:lpstr>Veiligheidsregels</vt:lpstr>
      <vt:lpstr>Veiligheidsregels</vt:lpstr>
      <vt:lpstr>Noodprocedure</vt:lpstr>
      <vt:lpstr>Noodprocedure</vt:lpstr>
      <vt:lpstr>Noodprocedure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Presentation-2017-Basic-template</dc:title>
  <dc:creator>Cobus Koekemoer</dc:creator>
  <cp:lastModifiedBy>Donners, John</cp:lastModifiedBy>
  <cp:revision>41</cp:revision>
  <dcterms:created xsi:type="dcterms:W3CDTF">2017-03-13T10:08:12Z</dcterms:created>
  <dcterms:modified xsi:type="dcterms:W3CDTF">2023-06-19T06:54:22Z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0x010100001E5E80391CF24FAC6C7E348B5425B7</vt:lpwstr>
  </property>
  <property fmtid="{D5CDD505-2E9C-101B-9397-08002B2CF9AE}" pid="3" name="MediaServiceImageTags">
    <vt:lpwstr/>
  </property>
</Properties>
</file>